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2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447" r:id="rId2"/>
    <p:sldId id="523" r:id="rId3"/>
    <p:sldId id="496" r:id="rId4"/>
    <p:sldId id="519" r:id="rId5"/>
    <p:sldId id="524" r:id="rId6"/>
    <p:sldId id="525" r:id="rId7"/>
    <p:sldId id="491" r:id="rId8"/>
    <p:sldId id="355" r:id="rId9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MS PGothic" pitchFamily="34" charset="-128"/>
      <p:regular r:id="rId16"/>
    </p:embeddedFont>
    <p:embeddedFont>
      <p:font typeface="Tahoma" pitchFamily="34" charset="0"/>
      <p:regular r:id="rId17"/>
      <p:bold r:id="rId18"/>
    </p:embeddedFont>
    <p:embeddedFont>
      <p:font typeface="Myriad Arabic" charset="-78"/>
      <p:regular r:id="rId19"/>
      <p:bold r:id="rId20"/>
      <p:italic r:id="rId21"/>
      <p:boldItalic r:id="rId22"/>
    </p:embeddedFont>
    <p:embeddedFont>
      <p:font typeface="Open Sans Extrabold" charset="0"/>
      <p:bold r:id="rId23"/>
      <p:boldItalic r:id="rId24"/>
    </p:embeddedFont>
    <p:embeddedFont>
      <p:font typeface="Open Sans Semibold" charset="0"/>
      <p:bold r:id="rId25"/>
      <p:boldItalic r:id="rId26"/>
    </p:embeddedFont>
    <p:embeddedFont>
      <p:font typeface="Open Sans" charset="0"/>
      <p:regular r:id="rId27"/>
      <p:bold r:id="rId28"/>
      <p:italic r:id="rId29"/>
      <p:boldItalic r:id="rId30"/>
    </p:embeddedFont>
    <p:embeddedFont>
      <p:font typeface="Franklin Gothic Demi Cond" pitchFamily="34" charset="0"/>
      <p:regular r:id="rId31"/>
    </p:embeddedFont>
    <p:embeddedFont>
      <p:font typeface="PT Sans" charset="-52"/>
      <p:regular r:id="rId32"/>
      <p:bold r:id="rId33"/>
      <p:italic r:id="rId34"/>
      <p:boldItalic r:id="rId35"/>
    </p:embeddedFont>
    <p:embeddedFont>
      <p:font typeface="Open Sans bold" charset="0"/>
      <p:bold r:id="rId36"/>
    </p:embeddedFont>
    <p:embeddedFont>
      <p:font typeface="Franklin Gothic Medium" pitchFamily="34" charset="0"/>
      <p:regular r:id="rId37"/>
      <p:italic r:id="rId38"/>
    </p:embeddedFont>
    <p:embeddedFont>
      <p:font typeface="Franklin Gothic Book" pitchFamily="34" charset="0"/>
      <p:regular r:id="rId39"/>
      <p:italic r:id="rId4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D3746"/>
    <a:srgbClr val="7B8F9D"/>
    <a:srgbClr val="424C53"/>
    <a:srgbClr val="ED3645"/>
    <a:srgbClr val="7C34AF"/>
    <a:srgbClr val="FE4328"/>
    <a:srgbClr val="0070C0"/>
    <a:srgbClr val="6AAE00"/>
    <a:srgbClr val="EFEFE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36" autoAdjust="0"/>
    <p:restoredTop sz="90452" autoAdjust="0"/>
  </p:normalViewPr>
  <p:slideViewPr>
    <p:cSldViewPr snapToObjects="1">
      <p:cViewPr varScale="1">
        <p:scale>
          <a:sx n="98" d="100"/>
          <a:sy n="98" d="100"/>
        </p:scale>
        <p:origin x="-798" y="-9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6" d="100"/>
        <a:sy n="106" d="100"/>
      </p:scale>
      <p:origin x="0" y="768"/>
    </p:cViewPr>
  </p:sorterViewPr>
  <p:notesViewPr>
    <p:cSldViewPr snapToObjects="1">
      <p:cViewPr varScale="1">
        <p:scale>
          <a:sx n="85" d="100"/>
          <a:sy n="85" d="100"/>
        </p:scale>
        <p:origin x="-3822" y="-84"/>
      </p:cViewPr>
      <p:guideLst>
        <p:guide orient="horz" pos="2880"/>
        <p:guide pos="2160"/>
      </p:guideLst>
    </p:cSldViewPr>
  </p:notes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font" Target="fonts/font29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B0527DEF-D98A-488B-9F8D-E9AB3B92A793}" type="datetimeFigureOut">
              <a:rPr lang="en-US"/>
              <a:pPr>
                <a:defRPr/>
              </a:pPr>
              <a:t>3/29/2015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D2BC424-0BEB-4B30-809C-8A079EFED7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87708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445724A-C938-4837-9965-E7E0D86747E4}" type="datetimeFigureOut">
              <a:rPr lang="en-JM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JM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JM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E24C2AD7-6B3C-47CB-9D4D-8EFA771650C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35683800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1</a:t>
            </a:fld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xmlns="" val="981292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2</a:t>
            </a:fld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xmlns="" val="227468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3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2689809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4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1859741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5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3039627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6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595419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7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xmlns="" val="803591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supa4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86400" cy="51435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295FD6F-FCB5-4793-AB1E-9A1950D69E59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5D58773-82D6-4E4A-AC3C-841FF222D5A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 userDrawn="1"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363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5715001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457201" y="8763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9F4998C-557F-4CFD-AF17-4CB85FE25F19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EE7C635-56A1-4E39-907B-580AB2CA17C8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838201" y="14592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838200" y="1657350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838201" y="25260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36"/>
          </p:nvPr>
        </p:nvSpPr>
        <p:spPr>
          <a:xfrm>
            <a:off x="838200" y="2724151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37"/>
          </p:nvPr>
        </p:nvSpPr>
        <p:spPr>
          <a:xfrm>
            <a:off x="838201" y="35928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38"/>
          </p:nvPr>
        </p:nvSpPr>
        <p:spPr>
          <a:xfrm>
            <a:off x="838200" y="3790950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51F9D0-3B2E-4C69-B485-532D95DD6935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4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DD8EAA-0856-4F10-97A8-0BBEC38696B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/>
          <p:nvPr userDrawn="1"/>
        </p:nvSpPr>
        <p:spPr>
          <a:xfrm>
            <a:off x="0" y="152401"/>
            <a:ext cx="9144000" cy="2266950"/>
          </a:xfrm>
          <a:prstGeom prst="rect">
            <a:avLst/>
          </a:prstGeom>
          <a:solidFill>
            <a:srgbClr val="424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514350"/>
            <a:ext cx="3657600" cy="13716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lang="en-JM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0" y="2419350"/>
            <a:ext cx="9144000" cy="2724150"/>
          </a:xfrm>
        </p:spPr>
        <p:txBody>
          <a:bodyPr rtlCol="0"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62"/>
          </p:nvPr>
        </p:nvSpPr>
        <p:spPr>
          <a:xfrm>
            <a:off x="3469121" y="1123950"/>
            <a:ext cx="2093481" cy="89916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63"/>
          </p:nvPr>
        </p:nvSpPr>
        <p:spPr>
          <a:xfrm>
            <a:off x="6212321" y="1123950"/>
            <a:ext cx="2093481" cy="89916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6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1F2F25E-B50D-4D27-9D57-E273EDBF6FDB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6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6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F5C65ED-D8CE-45C1-BDA1-AE14B8474A4F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533401" y="13525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2760661" y="13525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8"/>
          </p:nvPr>
        </p:nvSpPr>
        <p:spPr>
          <a:xfrm>
            <a:off x="533401" y="28003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59"/>
          </p:nvPr>
        </p:nvSpPr>
        <p:spPr>
          <a:xfrm>
            <a:off x="2760661" y="28003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6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46E50-C7B2-41FC-B187-2BD7623EAB6C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6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2A1DD-0A16-4CDD-B9A3-8802474FAD9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B9D27E9-EE7B-4B32-9325-9244CCA9D244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rgbClr val="51E4B8"/>
                </a:solidFill>
              </a:defRPr>
            </a:lvl1pPr>
          </a:lstStyle>
          <a:p>
            <a:pPr>
              <a:defRPr/>
            </a:pPr>
            <a:fld id="{BD27B471-3DBC-494B-A6FB-1E0E24AF31A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533400" y="0"/>
            <a:ext cx="4343401" cy="51435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181601" y="361950"/>
            <a:ext cx="35052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181601" y="971550"/>
            <a:ext cx="3505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3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EA3CA-0EFD-4610-83B0-CEA52BB360D9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FA8D8A-BB8C-4CC8-BBA0-90CAECE4ED4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7FCFA-D962-4ADA-BC89-30DD008AC3BF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11E30E-4F3A-406F-9194-F7DD32FA9C2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lipse 98"/>
          <p:cNvSpPr/>
          <p:nvPr userDrawn="1"/>
        </p:nvSpPr>
        <p:spPr bwMode="auto">
          <a:xfrm rot="10800000" flipV="1">
            <a:off x="304801" y="4256166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4" name="Ellipse 98"/>
          <p:cNvSpPr/>
          <p:nvPr userDrawn="1"/>
        </p:nvSpPr>
        <p:spPr bwMode="auto">
          <a:xfrm rot="10800000" flipV="1">
            <a:off x="3276607" y="4245939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5" name="Ellipse 98"/>
          <p:cNvSpPr/>
          <p:nvPr userDrawn="1"/>
        </p:nvSpPr>
        <p:spPr bwMode="auto">
          <a:xfrm rot="10800000" flipV="1">
            <a:off x="6096006" y="4245939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6" name="Rectangle 12"/>
          <p:cNvSpPr/>
          <p:nvPr userDrawn="1"/>
        </p:nvSpPr>
        <p:spPr>
          <a:xfrm rot="16200000" flipH="1">
            <a:off x="835026" y="2327276"/>
            <a:ext cx="1697037" cy="23923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cs typeface="Calibri"/>
            </a:endParaRPr>
          </a:p>
        </p:txBody>
      </p:sp>
      <p:sp>
        <p:nvSpPr>
          <p:cNvPr id="17" name="Rectangle 13"/>
          <p:cNvSpPr/>
          <p:nvPr userDrawn="1"/>
        </p:nvSpPr>
        <p:spPr>
          <a:xfrm rot="16200000" flipH="1">
            <a:off x="3729831" y="2323307"/>
            <a:ext cx="1697038" cy="2390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cs typeface="Calibri"/>
            </a:endParaRPr>
          </a:p>
        </p:txBody>
      </p:sp>
      <p:sp>
        <p:nvSpPr>
          <p:cNvPr id="27" name="Rectangle 14"/>
          <p:cNvSpPr/>
          <p:nvPr userDrawn="1"/>
        </p:nvSpPr>
        <p:spPr>
          <a:xfrm rot="16200000" flipH="1">
            <a:off x="6549232" y="2323307"/>
            <a:ext cx="1697038" cy="2390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cs typeface="Calibri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57200" y="266700"/>
            <a:ext cx="8229600" cy="85725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8" name="Text Placeholder 33"/>
          <p:cNvSpPr>
            <a:spLocks noGrp="1"/>
          </p:cNvSpPr>
          <p:nvPr>
            <p:ph type="body" sz="quarter" idx="16"/>
          </p:nvPr>
        </p:nvSpPr>
        <p:spPr>
          <a:xfrm>
            <a:off x="593099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33"/>
          <p:cNvSpPr>
            <a:spLocks noGrp="1"/>
          </p:cNvSpPr>
          <p:nvPr>
            <p:ph type="body" sz="quarter" idx="17"/>
          </p:nvPr>
        </p:nvSpPr>
        <p:spPr>
          <a:xfrm>
            <a:off x="3488423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6307819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37"/>
          <p:cNvSpPr>
            <a:spLocks noGrp="1"/>
          </p:cNvSpPr>
          <p:nvPr>
            <p:ph type="body" sz="quarter" idx="19"/>
          </p:nvPr>
        </p:nvSpPr>
        <p:spPr>
          <a:xfrm>
            <a:off x="563531" y="2846390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37"/>
          <p:cNvSpPr>
            <a:spLocks noGrp="1"/>
          </p:cNvSpPr>
          <p:nvPr>
            <p:ph type="body" sz="quarter" idx="20"/>
          </p:nvPr>
        </p:nvSpPr>
        <p:spPr>
          <a:xfrm>
            <a:off x="3473639" y="2828918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37"/>
          <p:cNvSpPr>
            <a:spLocks noGrp="1"/>
          </p:cNvSpPr>
          <p:nvPr>
            <p:ph type="body" sz="quarter" idx="21"/>
          </p:nvPr>
        </p:nvSpPr>
        <p:spPr>
          <a:xfrm>
            <a:off x="6307824" y="2828918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Picture Placeholder 28"/>
          <p:cNvSpPr>
            <a:spLocks noGrp="1"/>
          </p:cNvSpPr>
          <p:nvPr>
            <p:ph type="pic" sz="quarter" idx="13"/>
          </p:nvPr>
        </p:nvSpPr>
        <p:spPr>
          <a:xfrm>
            <a:off x="487328" y="128133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5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3382652" y="127635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6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6201431" y="127635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3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763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8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E3EF8E-7ADD-4F40-AEEF-E2E14337DC0E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2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3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23CF500-F194-4B4F-9F4C-62C590829CE8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1" y="438150"/>
            <a:ext cx="3810000" cy="857250"/>
          </a:xfrm>
        </p:spPr>
        <p:txBody>
          <a:bodyPr>
            <a:noAutofit/>
          </a:bodyPr>
          <a:lstStyle>
            <a:lvl1pPr algn="l"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-761997"/>
            <a:ext cx="4572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5029201" y="2038350"/>
            <a:ext cx="3505200" cy="9906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6"/>
          </p:nvPr>
        </p:nvSpPr>
        <p:spPr>
          <a:xfrm>
            <a:off x="5791200" y="3181353"/>
            <a:ext cx="2438400" cy="30797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1" name="Content Placeholder 19"/>
          <p:cNvSpPr>
            <a:spLocks noGrp="1"/>
          </p:cNvSpPr>
          <p:nvPr>
            <p:ph sz="quarter" idx="17"/>
          </p:nvPr>
        </p:nvSpPr>
        <p:spPr>
          <a:xfrm>
            <a:off x="5791200" y="3706832"/>
            <a:ext cx="2438400" cy="46511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029201" y="1809753"/>
            <a:ext cx="3505200" cy="357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9144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3716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18288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29201" y="1028700"/>
            <a:ext cx="38100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EBBD64-F13F-4BDC-BB7E-01F3847AF1CA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D1F2D8-802F-408E-BAF0-F8A5FD0902FE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457200" y="1352551"/>
            <a:ext cx="4267200" cy="289560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JM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638801" y="2502871"/>
            <a:ext cx="2994025" cy="67848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638800" y="2190751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68"/>
          </p:nvPr>
        </p:nvSpPr>
        <p:spPr>
          <a:xfrm>
            <a:off x="5334000" y="3562350"/>
            <a:ext cx="2743200" cy="381000"/>
          </a:xfrm>
          <a:prstGeom prst="roundRect">
            <a:avLst>
              <a:gd name="adj" fmla="val 16667"/>
            </a:avLst>
          </a:prstGeom>
          <a:solidFill>
            <a:srgbClr val="424C5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Content Placeholder 10"/>
          <p:cNvSpPr>
            <a:spLocks noGrp="1"/>
          </p:cNvSpPr>
          <p:nvPr>
            <p:ph sz="quarter" idx="69"/>
          </p:nvPr>
        </p:nvSpPr>
        <p:spPr>
          <a:xfrm>
            <a:off x="5334001" y="1657351"/>
            <a:ext cx="762000" cy="284485"/>
          </a:xfrm>
          <a:prstGeom prst="roundRect">
            <a:avLst>
              <a:gd name="adj" fmla="val 8295"/>
            </a:avLst>
          </a:prstGeom>
          <a:solidFill>
            <a:srgbClr val="ED3645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70"/>
          </p:nvPr>
        </p:nvSpPr>
        <p:spPr>
          <a:xfrm>
            <a:off x="7010401" y="1660486"/>
            <a:ext cx="762000" cy="284485"/>
          </a:xfrm>
          <a:prstGeom prst="roundRect">
            <a:avLst>
              <a:gd name="adj" fmla="val 8295"/>
            </a:avLst>
          </a:prstGeom>
          <a:solidFill>
            <a:srgbClr val="424C53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71"/>
          </p:nvPr>
        </p:nvSpPr>
        <p:spPr>
          <a:xfrm>
            <a:off x="6172202" y="1657351"/>
            <a:ext cx="762000" cy="284485"/>
          </a:xfrm>
          <a:prstGeom prst="roundRect">
            <a:avLst>
              <a:gd name="adj" fmla="val 8295"/>
            </a:avLst>
          </a:prstGeom>
          <a:solidFill>
            <a:srgbClr val="7B8F9D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7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B07CB4-9248-4379-A993-D8694EBD74C5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7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F849C-EFF4-4813-8231-9320CB2722E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JM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100A85-0861-44E3-94F3-A780F9146D17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278F1-1A65-4281-8CD0-1B2395E1EEF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311777" y="2502871"/>
            <a:ext cx="2994025" cy="67848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311776" y="2289175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68"/>
          </p:nvPr>
        </p:nvSpPr>
        <p:spPr>
          <a:xfrm>
            <a:off x="5334000" y="3562350"/>
            <a:ext cx="2743200" cy="381000"/>
          </a:xfrm>
          <a:prstGeom prst="roundRect">
            <a:avLst>
              <a:gd name="adj" fmla="val 0"/>
            </a:avLst>
          </a:prstGeom>
          <a:noFill/>
          <a:ln w="19050">
            <a:solidFill>
              <a:srgbClr val="424C53"/>
            </a:solidFill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rgbClr val="424C53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6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030AD4-C802-4D4D-B842-7F680F0012CE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7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7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19CA9D-188D-4DE1-9025-68CE5E85663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4572001" y="1711278"/>
            <a:ext cx="2919700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200">
                <a:solidFill>
                  <a:srgbClr val="FF0000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4038605" y="3479062"/>
            <a:ext cx="4419604" cy="8382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70"/>
          </p:nvPr>
        </p:nvSpPr>
        <p:spPr>
          <a:xfrm>
            <a:off x="1142999" y="3867150"/>
            <a:ext cx="233654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rgbClr val="FF0000"/>
                </a:solidFill>
                <a:latin typeface="+mj-lt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71"/>
          </p:nvPr>
        </p:nvSpPr>
        <p:spPr>
          <a:xfrm>
            <a:off x="4071419" y="2152650"/>
            <a:ext cx="4081980" cy="8763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1347852" y="1786002"/>
            <a:ext cx="1911097" cy="1911096"/>
          </a:xfrm>
          <a:prstGeom prst="ellipse">
            <a:avLst/>
          </a:prstGeom>
          <a:ln w="76200" cap="sq">
            <a:noFill/>
            <a:miter lim="800000"/>
          </a:ln>
          <a:effectLst>
            <a:innerShdw blurRad="114300">
              <a:schemeClr val="bg1">
                <a:lumMod val="50000"/>
              </a:schemeClr>
            </a:innerShdw>
          </a:effectLst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72"/>
          </p:nvPr>
        </p:nvSpPr>
        <p:spPr>
          <a:xfrm>
            <a:off x="4572001" y="3181350"/>
            <a:ext cx="2919700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200">
                <a:solidFill>
                  <a:srgbClr val="FF0000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7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A20D1E-1A70-4C11-BF00-9AB337049776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7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C7D36-89BA-4B8F-BA32-80513A2D725E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sit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Browser.png"/>
          <p:cNvPicPr>
            <a:picLocks noChangeAspect="1"/>
          </p:cNvPicPr>
          <p:nvPr userDrawn="1"/>
        </p:nvPicPr>
        <p:blipFill>
          <a:blip r:embed="rId2" cstate="print"/>
          <a:srcRect b="31023"/>
          <a:stretch>
            <a:fillRect/>
          </a:stretch>
        </p:blipFill>
        <p:spPr bwMode="auto">
          <a:xfrm>
            <a:off x="533400" y="1809751"/>
            <a:ext cx="4527550" cy="333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5791201" y="21145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3" name="Text Placeholder 26"/>
          <p:cNvSpPr>
            <a:spLocks noGrp="1"/>
          </p:cNvSpPr>
          <p:nvPr>
            <p:ph type="body" sz="quarter" idx="19"/>
          </p:nvPr>
        </p:nvSpPr>
        <p:spPr>
          <a:xfrm>
            <a:off x="5815011" y="23431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739857" y="2132668"/>
            <a:ext cx="4114924" cy="301349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21"/>
          </p:nvPr>
        </p:nvSpPr>
        <p:spPr>
          <a:xfrm>
            <a:off x="5791201" y="30289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22"/>
          </p:nvPr>
        </p:nvSpPr>
        <p:spPr>
          <a:xfrm>
            <a:off x="5815011" y="32575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23"/>
          </p:nvPr>
        </p:nvSpPr>
        <p:spPr>
          <a:xfrm>
            <a:off x="5791201" y="39433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24"/>
          </p:nvPr>
        </p:nvSpPr>
        <p:spPr>
          <a:xfrm>
            <a:off x="5815011" y="41719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7B530E1-475F-4CA1-B49A-C8E68FE41FA5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910DA20-D739-489B-9140-95C7BEFAD35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 userDrawn="1"/>
        </p:nvCxnSpPr>
        <p:spPr>
          <a:xfrm>
            <a:off x="4572000" y="1838326"/>
            <a:ext cx="0" cy="16557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09601" y="1861338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625478" y="1587500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257805" y="1854988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5273680" y="1581149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0731C7C-9877-4755-B58D-9DAD5832B6FA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12915E7-C534-4DFB-AE75-8605D209B921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 userDrawn="1"/>
        </p:nvCxnSpPr>
        <p:spPr>
          <a:xfrm>
            <a:off x="4572000" y="1838326"/>
            <a:ext cx="0" cy="16557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09601" y="1816100"/>
            <a:ext cx="2987675" cy="640565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1143001" y="1587500"/>
            <a:ext cx="2459036" cy="37465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257805" y="1809750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5273680" y="1581149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0B29D7-64DB-407C-B551-714A0B3D5C42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770ABED-833B-4552-8BBF-6EF287D7F5E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7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4648200" y="1962153"/>
            <a:ext cx="3924300" cy="2325687"/>
          </a:xfrm>
          <a:prstGeom prst="roundRect">
            <a:avLst>
              <a:gd name="adj" fmla="val 0"/>
            </a:avLst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 sz="16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219200" y="2347913"/>
            <a:ext cx="2971801" cy="83343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457201" y="1123953"/>
            <a:ext cx="7696201" cy="479425"/>
          </a:xfrm>
        </p:spPr>
        <p:txBody>
          <a:bodyPr>
            <a:noAutofit/>
          </a:bodyPr>
          <a:lstStyle>
            <a:lvl1pPr marL="0" indent="0" algn="ctr"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11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3"/>
          <p:cNvSpPr>
            <a:spLocks noGrp="1"/>
          </p:cNvSpPr>
          <p:nvPr>
            <p:ph type="body" sz="quarter" idx="16"/>
          </p:nvPr>
        </p:nvSpPr>
        <p:spPr>
          <a:xfrm>
            <a:off x="1219200" y="2119312"/>
            <a:ext cx="1828800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1219200" y="3409950"/>
            <a:ext cx="2971801" cy="83343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3"/>
          <p:cNvSpPr>
            <a:spLocks noGrp="1"/>
          </p:cNvSpPr>
          <p:nvPr>
            <p:ph type="body" sz="quarter" idx="18"/>
          </p:nvPr>
        </p:nvSpPr>
        <p:spPr>
          <a:xfrm>
            <a:off x="1219200" y="3181350"/>
            <a:ext cx="1828800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352512-40AD-45FE-B778-9A9BAA6535EC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15CD6-74C4-4A58-98FD-2B11DD005521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15"/>
          </p:nvPr>
        </p:nvSpPr>
        <p:spPr>
          <a:xfrm>
            <a:off x="745316" y="1467511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65"/>
          </p:nvPr>
        </p:nvSpPr>
        <p:spPr>
          <a:xfrm>
            <a:off x="2780639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66"/>
          </p:nvPr>
        </p:nvSpPr>
        <p:spPr>
          <a:xfrm>
            <a:off x="4800602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7" name="Picture Placeholder 21"/>
          <p:cNvSpPr>
            <a:spLocks noGrp="1"/>
          </p:cNvSpPr>
          <p:nvPr>
            <p:ph type="pic" sz="quarter" idx="67"/>
          </p:nvPr>
        </p:nvSpPr>
        <p:spPr>
          <a:xfrm>
            <a:off x="6866090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68"/>
          </p:nvPr>
        </p:nvSpPr>
        <p:spPr>
          <a:xfrm>
            <a:off x="684214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69"/>
          </p:nvPr>
        </p:nvSpPr>
        <p:spPr>
          <a:xfrm>
            <a:off x="2728771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70"/>
          </p:nvPr>
        </p:nvSpPr>
        <p:spPr>
          <a:xfrm>
            <a:off x="684214" y="3186112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71"/>
          </p:nvPr>
        </p:nvSpPr>
        <p:spPr>
          <a:xfrm>
            <a:off x="684212" y="3365500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72"/>
          </p:nvPr>
        </p:nvSpPr>
        <p:spPr>
          <a:xfrm>
            <a:off x="2741613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ext Placeholder 13"/>
          <p:cNvSpPr>
            <a:spLocks noGrp="1"/>
          </p:cNvSpPr>
          <p:nvPr>
            <p:ph type="body" sz="quarter" idx="73"/>
          </p:nvPr>
        </p:nvSpPr>
        <p:spPr>
          <a:xfrm>
            <a:off x="274161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4800600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75"/>
          </p:nvPr>
        </p:nvSpPr>
        <p:spPr>
          <a:xfrm>
            <a:off x="4813444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0" name="Text Placeholder 13"/>
          <p:cNvSpPr>
            <a:spLocks noGrp="1"/>
          </p:cNvSpPr>
          <p:nvPr>
            <p:ph type="body" sz="quarter" idx="76"/>
          </p:nvPr>
        </p:nvSpPr>
        <p:spPr>
          <a:xfrm>
            <a:off x="481344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6919772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78"/>
          </p:nvPr>
        </p:nvSpPr>
        <p:spPr>
          <a:xfrm>
            <a:off x="6932614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3" name="Text Placeholder 13"/>
          <p:cNvSpPr>
            <a:spLocks noGrp="1"/>
          </p:cNvSpPr>
          <p:nvPr>
            <p:ph type="body" sz="quarter" idx="79"/>
          </p:nvPr>
        </p:nvSpPr>
        <p:spPr>
          <a:xfrm>
            <a:off x="693261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8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BA1BF-860E-4EF5-9617-026A6323E8B6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8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8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8B3AAE-18F2-4018-A77E-0154324EC15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600" b="1" cap="all"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361C03-D0F6-426D-BEB6-56870B447837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72F7DD-B650-4B0B-A60D-3CF5FFBE842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321594"/>
            <a:ext cx="4038601" cy="292655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1594"/>
            <a:ext cx="4038601" cy="292655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8B120C-EB68-49CE-82EB-EBF98F958363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A14BC-C5C1-4EB1-BA87-3B4B8102FB64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solidFill>
                  <a:srgbClr val="424C5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 sz="1200"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 sz="1100"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 sz="1050"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4" cy="479822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solidFill>
                  <a:srgbClr val="424C5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4" cy="296346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 sz="1200"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 sz="1100"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 sz="1050"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A5C64-C3D6-44B9-BFD7-25AC578536C0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3D11A3-5624-4594-ADD1-DC8E977AD41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500"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457200" y="1352550"/>
            <a:ext cx="2671762" cy="3006727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rgbClr val="17375E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3733801" y="1817689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6407150" y="1809751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3736976" y="3405329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410325" y="3397391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4114801" y="1517509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32"/>
          <p:cNvSpPr>
            <a:spLocks noGrp="1"/>
          </p:cNvSpPr>
          <p:nvPr>
            <p:ph type="body" sz="quarter" idx="20"/>
          </p:nvPr>
        </p:nvSpPr>
        <p:spPr>
          <a:xfrm>
            <a:off x="6781800" y="1517509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114801" y="3101835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32"/>
          <p:cNvSpPr>
            <a:spLocks noGrp="1"/>
          </p:cNvSpPr>
          <p:nvPr>
            <p:ph type="body" sz="quarter" idx="22"/>
          </p:nvPr>
        </p:nvSpPr>
        <p:spPr>
          <a:xfrm>
            <a:off x="6781800" y="3101835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E72DD8-713D-4ED9-8769-892AC6A62B7F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AE8852-2939-49E5-BAAC-CECCA416A4C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ADF518-F359-45E4-A765-B6D9622E65C8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66DF65-3998-4CFB-80DF-F42FAD188E8D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ipad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1" y="1504950"/>
            <a:ext cx="3330574" cy="2611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3200401" y="1847088"/>
            <a:ext cx="2590800" cy="1947672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D7862A2-E6D9-4FDF-A729-13EE12784175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C5D4302-4548-41AE-B92B-56CD0636DAD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ipad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399" y="1200150"/>
            <a:ext cx="2611438" cy="333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431537" y="1554480"/>
            <a:ext cx="1956816" cy="2578608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5"/>
          </p:nvPr>
        </p:nvSpPr>
        <p:spPr>
          <a:xfrm>
            <a:off x="762001" y="2038350"/>
            <a:ext cx="3429001" cy="990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6"/>
          </p:nvPr>
        </p:nvSpPr>
        <p:spPr>
          <a:xfrm>
            <a:off x="762001" y="1809750"/>
            <a:ext cx="22860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7"/>
          </p:nvPr>
        </p:nvSpPr>
        <p:spPr>
          <a:xfrm>
            <a:off x="1143001" y="3114675"/>
            <a:ext cx="12192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28"/>
          </p:nvPr>
        </p:nvSpPr>
        <p:spPr>
          <a:xfrm>
            <a:off x="2819399" y="3114750"/>
            <a:ext cx="1447801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29"/>
          </p:nvPr>
        </p:nvSpPr>
        <p:spPr>
          <a:xfrm>
            <a:off x="1143001" y="3638475"/>
            <a:ext cx="12192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30"/>
          </p:nvPr>
        </p:nvSpPr>
        <p:spPr>
          <a:xfrm>
            <a:off x="2819399" y="3638550"/>
            <a:ext cx="1447801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Date Placeholder 2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2BAFC7A-E6E3-4F19-A144-19FF0E6E825B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4C7113F-06B2-469A-BFAD-ACC77A43AF4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 descr="iphone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52999" y="1123951"/>
            <a:ext cx="154305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iphone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29399" y="1123951"/>
            <a:ext cx="154305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4"/>
          </p:nvPr>
        </p:nvSpPr>
        <p:spPr>
          <a:xfrm>
            <a:off x="1828800" y="2952750"/>
            <a:ext cx="2362201" cy="3841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828801" y="3486150"/>
            <a:ext cx="2590800" cy="4651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6"/>
          </p:nvPr>
        </p:nvSpPr>
        <p:spPr>
          <a:xfrm>
            <a:off x="1143000" y="1835150"/>
            <a:ext cx="3429001" cy="10414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7"/>
          </p:nvPr>
        </p:nvSpPr>
        <p:spPr>
          <a:xfrm>
            <a:off x="1142999" y="1581150"/>
            <a:ext cx="2362201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</a:defRPr>
            </a:lvl1pPr>
            <a:lvl2pPr marL="457200" indent="0">
              <a:buFontTx/>
              <a:buNone/>
              <a:defRPr sz="1100">
                <a:solidFill>
                  <a:srgbClr val="424C53"/>
                </a:solidFill>
              </a:defRPr>
            </a:lvl2pPr>
            <a:lvl3pPr marL="914400" indent="0">
              <a:buFontTx/>
              <a:buNone/>
              <a:defRPr sz="1100">
                <a:solidFill>
                  <a:srgbClr val="424C53"/>
                </a:solidFill>
              </a:defRPr>
            </a:lvl3pPr>
            <a:lvl4pPr marL="1371600" indent="0">
              <a:buFontTx/>
              <a:buNone/>
              <a:defRPr sz="1100">
                <a:solidFill>
                  <a:srgbClr val="424C53"/>
                </a:solidFill>
              </a:defRPr>
            </a:lvl4pPr>
            <a:lvl5pPr marL="1828800" indent="0">
              <a:buFontTx/>
              <a:buNone/>
              <a:defRPr sz="1100">
                <a:solidFill>
                  <a:srgbClr val="424C53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5102352" y="1600200"/>
            <a:ext cx="1219200" cy="2157984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6791518" y="1607058"/>
            <a:ext cx="1219200" cy="2157984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2" name="Date Placeholder 2"/>
          <p:cNvSpPr>
            <a:spLocks noGrp="1"/>
          </p:cNvSpPr>
          <p:nvPr>
            <p:ph type="dt" sz="half" idx="3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9EB39D-CE09-444E-B4E5-487EE3746E79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E96BA0B-3317-4AB5-BA2F-6FBA70FA150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5334000" y="2244725"/>
            <a:ext cx="2971801" cy="17748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25"/>
          </p:nvPr>
        </p:nvSpPr>
        <p:spPr>
          <a:xfrm>
            <a:off x="5334000" y="1962150"/>
            <a:ext cx="2971801" cy="3270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 b="1">
                <a:solidFill>
                  <a:srgbClr val="424C53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542EF-3214-4A1B-9310-FA8C1C0572F7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4CA54F-83E2-447E-AFCB-868988FE552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iMac-Flat-Mockup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1352550"/>
            <a:ext cx="4038601" cy="3268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Picture Placeholder 9"/>
          <p:cNvSpPr>
            <a:spLocks noGrp="1"/>
          </p:cNvSpPr>
          <p:nvPr>
            <p:ph type="pic" sz="quarter" idx="24"/>
          </p:nvPr>
        </p:nvSpPr>
        <p:spPr>
          <a:xfrm>
            <a:off x="2895600" y="1581150"/>
            <a:ext cx="3581401" cy="2057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C7CF9C-6C03-4832-8198-4A65484E661A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FE71802-999A-4EB0-A743-BE19C050A34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and Ipad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9144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0" name="Picture Placeholder 20"/>
          <p:cNvSpPr>
            <a:spLocks noGrp="1"/>
          </p:cNvSpPr>
          <p:nvPr>
            <p:ph type="pic" sz="quarter" idx="25"/>
          </p:nvPr>
        </p:nvSpPr>
        <p:spPr>
          <a:xfrm>
            <a:off x="5334001" y="1581150"/>
            <a:ext cx="2819401" cy="2137410"/>
          </a:xfrm>
        </p:spPr>
        <p:txBody>
          <a:bodyPr rtlCol="0">
            <a:normAutofit/>
          </a:bodyPr>
          <a:lstStyle/>
          <a:p>
            <a:pPr lvl="0"/>
            <a:endParaRPr lang="en-JM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96FEA1-B7B2-441B-9989-3AD8E231480D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F651F2-0A88-4FE4-A736-AD4756AD8F6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3"/>
          </p:nvPr>
        </p:nvSpPr>
        <p:spPr>
          <a:xfrm>
            <a:off x="609600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Content Placeholder 38"/>
          <p:cNvSpPr>
            <a:spLocks noGrp="1"/>
          </p:cNvSpPr>
          <p:nvPr>
            <p:ph sz="quarter" idx="39"/>
          </p:nvPr>
        </p:nvSpPr>
        <p:spPr>
          <a:xfrm>
            <a:off x="1139952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Content Placeholder 13"/>
          <p:cNvSpPr>
            <a:spLocks noGrp="1"/>
          </p:cNvSpPr>
          <p:nvPr>
            <p:ph sz="quarter" idx="42"/>
          </p:nvPr>
        </p:nvSpPr>
        <p:spPr>
          <a:xfrm>
            <a:off x="3428999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43"/>
          </p:nvPr>
        </p:nvSpPr>
        <p:spPr>
          <a:xfrm>
            <a:off x="6324599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Content Placeholder 38"/>
          <p:cNvSpPr>
            <a:spLocks noGrp="1"/>
          </p:cNvSpPr>
          <p:nvPr>
            <p:ph sz="quarter" idx="60"/>
          </p:nvPr>
        </p:nvSpPr>
        <p:spPr>
          <a:xfrm>
            <a:off x="3886199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38"/>
          <p:cNvSpPr>
            <a:spLocks noGrp="1"/>
          </p:cNvSpPr>
          <p:nvPr>
            <p:ph sz="quarter" idx="61"/>
          </p:nvPr>
        </p:nvSpPr>
        <p:spPr>
          <a:xfrm>
            <a:off x="6781799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6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8E974-11CE-4339-B4F3-08EA343AF92B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6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6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B94484-649A-4511-A753-B6AD1F94CF0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989964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990283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990601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990601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990601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55"/>
          </p:nvPr>
        </p:nvSpPr>
        <p:spPr>
          <a:xfrm>
            <a:off x="533399" y="1504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81282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81600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81600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81600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81600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7" name="Content Placeholder 6"/>
          <p:cNvSpPr>
            <a:spLocks noGrp="1"/>
          </p:cNvSpPr>
          <p:nvPr>
            <p:ph sz="quarter" idx="65"/>
          </p:nvPr>
        </p:nvSpPr>
        <p:spPr>
          <a:xfrm>
            <a:off x="533399" y="205359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Content Placeholder 6"/>
          <p:cNvSpPr>
            <a:spLocks noGrp="1"/>
          </p:cNvSpPr>
          <p:nvPr>
            <p:ph sz="quarter" idx="66"/>
          </p:nvPr>
        </p:nvSpPr>
        <p:spPr>
          <a:xfrm>
            <a:off x="533399" y="2647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Content Placeholder 6"/>
          <p:cNvSpPr>
            <a:spLocks noGrp="1"/>
          </p:cNvSpPr>
          <p:nvPr>
            <p:ph sz="quarter" idx="67"/>
          </p:nvPr>
        </p:nvSpPr>
        <p:spPr>
          <a:xfrm>
            <a:off x="533399" y="31813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Content Placeholder 6"/>
          <p:cNvSpPr>
            <a:spLocks noGrp="1"/>
          </p:cNvSpPr>
          <p:nvPr>
            <p:ph sz="quarter" idx="68"/>
          </p:nvPr>
        </p:nvSpPr>
        <p:spPr>
          <a:xfrm>
            <a:off x="533399" y="37147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Content Placeholder 6"/>
          <p:cNvSpPr>
            <a:spLocks noGrp="1"/>
          </p:cNvSpPr>
          <p:nvPr>
            <p:ph sz="quarter" idx="69"/>
          </p:nvPr>
        </p:nvSpPr>
        <p:spPr>
          <a:xfrm>
            <a:off x="4693920" y="1504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6"/>
          <p:cNvSpPr>
            <a:spLocks noGrp="1"/>
          </p:cNvSpPr>
          <p:nvPr>
            <p:ph sz="quarter" idx="70"/>
          </p:nvPr>
        </p:nvSpPr>
        <p:spPr>
          <a:xfrm>
            <a:off x="4693920" y="205359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Content Placeholder 6"/>
          <p:cNvSpPr>
            <a:spLocks noGrp="1"/>
          </p:cNvSpPr>
          <p:nvPr>
            <p:ph sz="quarter" idx="71"/>
          </p:nvPr>
        </p:nvSpPr>
        <p:spPr>
          <a:xfrm>
            <a:off x="4693920" y="2647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Content Placeholder 6"/>
          <p:cNvSpPr>
            <a:spLocks noGrp="1"/>
          </p:cNvSpPr>
          <p:nvPr>
            <p:ph sz="quarter" idx="72"/>
          </p:nvPr>
        </p:nvSpPr>
        <p:spPr>
          <a:xfrm>
            <a:off x="4693920" y="31813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Content Placeholder 6"/>
          <p:cNvSpPr>
            <a:spLocks noGrp="1"/>
          </p:cNvSpPr>
          <p:nvPr>
            <p:ph sz="quarter" idx="73"/>
          </p:nvPr>
        </p:nvSpPr>
        <p:spPr>
          <a:xfrm>
            <a:off x="4693920" y="37147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Date Placeholder 3"/>
          <p:cNvSpPr>
            <a:spLocks noGrp="1"/>
          </p:cNvSpPr>
          <p:nvPr>
            <p:ph type="dt" sz="half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96EB15-D731-461F-B9CD-1241BD9211F2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25" name="Footer Placeholder 4"/>
          <p:cNvSpPr>
            <a:spLocks noGrp="1"/>
          </p:cNvSpPr>
          <p:nvPr>
            <p:ph type="ftr" sz="quarter" idx="7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36" name="Slide Number Placeholder 5"/>
          <p:cNvSpPr>
            <a:spLocks noGrp="1"/>
          </p:cNvSpPr>
          <p:nvPr>
            <p:ph type="sldNum" sz="quarter" idx="7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5BE5C0-4B36-4B1F-9B8E-607AFC7C080C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989964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990283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990601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990601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990601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81282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81600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81600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81600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81600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6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84A99-65C6-4908-9F3D-642E3A75E40C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6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6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04912-EA57-46E4-8C62-90C0DEEC536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/>
          <p:nvPr userDrawn="1"/>
        </p:nvSpPr>
        <p:spPr>
          <a:xfrm>
            <a:off x="0" y="0"/>
            <a:ext cx="2438400" cy="5162550"/>
          </a:xfrm>
          <a:prstGeom prst="rect">
            <a:avLst/>
          </a:prstGeom>
          <a:solidFill>
            <a:srgbClr val="363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Oval 10"/>
          <p:cNvSpPr>
            <a:spLocks noChangeAspect="1"/>
          </p:cNvSpPr>
          <p:nvPr userDrawn="1"/>
        </p:nvSpPr>
        <p:spPr>
          <a:xfrm>
            <a:off x="769940" y="438151"/>
            <a:ext cx="898524" cy="900113"/>
          </a:xfrm>
          <a:prstGeom prst="ellipse">
            <a:avLst/>
          </a:prstGeom>
          <a:noFill/>
          <a:ln>
            <a:solidFill>
              <a:srgbClr val="424C5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399" y="285750"/>
            <a:ext cx="5715001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819402" y="8763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39725" y="508673"/>
            <a:ext cx="758953" cy="758952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AC0080A-0E06-4F98-A1EC-35115898BF69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5D325E0-781C-4445-A702-2577342C984C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supa4.png"/>
          <p:cNvPicPr>
            <a:picLocks noChangeAspect="1"/>
          </p:cNvPicPr>
          <p:nvPr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0" y="0"/>
            <a:ext cx="9144000" cy="470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9550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JM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JM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5600" y="133350"/>
            <a:ext cx="2133600" cy="2746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9BBA0EE-318D-49C4-A003-7EAD5A2F0665}" type="datetime1">
              <a:rPr lang="en-JM" smtClean="0"/>
              <a:pPr>
                <a:defRPr/>
              </a:pPr>
              <a:t>29/03/2015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4781551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A6A6A6"/>
                </a:solidFill>
                <a:latin typeface="Calibri"/>
                <a:ea typeface="+mn-ea"/>
                <a:cs typeface="Calibri"/>
              </a:defRPr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0238" y="4781550"/>
            <a:ext cx="360363" cy="228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A6A6A6"/>
                </a:solidFill>
                <a:ea typeface="Open Sans" charset="0"/>
              </a:defRPr>
            </a:lvl1pPr>
          </a:lstStyle>
          <a:p>
            <a:pPr>
              <a:defRPr/>
            </a:pPr>
            <a:fld id="{C99C431D-F585-426D-8F97-8CDE75E26A5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68" r:id="rId2"/>
    <p:sldLayoutId id="2147483769" r:id="rId3"/>
    <p:sldLayoutId id="2147483790" r:id="rId4"/>
    <p:sldLayoutId id="2147483770" r:id="rId5"/>
    <p:sldLayoutId id="2147483771" r:id="rId6"/>
    <p:sldLayoutId id="2147483772" r:id="rId7"/>
    <p:sldLayoutId id="2147483773" r:id="rId8"/>
    <p:sldLayoutId id="2147483791" r:id="rId9"/>
    <p:sldLayoutId id="2147483792" r:id="rId10"/>
    <p:sldLayoutId id="2147483774" r:id="rId11"/>
    <p:sldLayoutId id="2147483793" r:id="rId12"/>
    <p:sldLayoutId id="2147483775" r:id="rId13"/>
    <p:sldLayoutId id="2147483794" r:id="rId14"/>
    <p:sldLayoutId id="2147483776" r:id="rId15"/>
    <p:sldLayoutId id="2147483777" r:id="rId16"/>
    <p:sldLayoutId id="2147483795" r:id="rId17"/>
    <p:sldLayoutId id="2147483778" r:id="rId18"/>
    <p:sldLayoutId id="2147483779" r:id="rId19"/>
    <p:sldLayoutId id="2147483780" r:id="rId20"/>
    <p:sldLayoutId id="2147483781" r:id="rId21"/>
    <p:sldLayoutId id="2147483796" r:id="rId22"/>
    <p:sldLayoutId id="2147483797" r:id="rId23"/>
    <p:sldLayoutId id="2147483798" r:id="rId24"/>
    <p:sldLayoutId id="2147483782" r:id="rId25"/>
    <p:sldLayoutId id="2147483783" r:id="rId26"/>
    <p:sldLayoutId id="2147483784" r:id="rId27"/>
    <p:sldLayoutId id="2147483785" r:id="rId28"/>
    <p:sldLayoutId id="2147483786" r:id="rId29"/>
    <p:sldLayoutId id="2147483787" r:id="rId30"/>
    <p:sldLayoutId id="2147483799" r:id="rId31"/>
    <p:sldLayoutId id="2147483800" r:id="rId32"/>
    <p:sldLayoutId id="2147483801" r:id="rId33"/>
    <p:sldLayoutId id="2147483788" r:id="rId34"/>
  </p:sldLayoutIdLst>
  <p:transition/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500" kern="1200">
          <a:solidFill>
            <a:srgbClr val="424C53"/>
          </a:solidFill>
          <a:latin typeface="Mission Gothic Black" pitchFamily="50" charset="0"/>
          <a:ea typeface="Open Sans Extrabold" pitchFamily="34" charset="0"/>
          <a:cs typeface="Mission Gothic Black" pitchFamily="50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2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2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http://elearningnet.files.wordpress.com/2011/05/communication3.jpg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 cstate="print">
            <a:lum bright="-30000" contrast="-10000"/>
          </a:blip>
          <a:srcRect l="17882" r="17882"/>
          <a:stretch>
            <a:fillRect/>
          </a:stretch>
        </p:blipFill>
        <p:spPr bwMode="auto">
          <a:xfrm>
            <a:off x="0" y="0"/>
            <a:ext cx="5395901" cy="5143500"/>
          </a:xfrm>
          <a:prstGeom prst="rect">
            <a:avLst/>
          </a:prstGeom>
          <a:noFill/>
        </p:spPr>
      </p:pic>
      <p:pic>
        <p:nvPicPr>
          <p:cNvPr id="59394" name="Picture 2" descr="C:\Users\Developer\Desktop\FW_\itea_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58533" y="1047751"/>
            <a:ext cx="1524000" cy="2442308"/>
          </a:xfrm>
          <a:prstGeom prst="rect">
            <a:avLst/>
          </a:prstGeom>
          <a:noFill/>
        </p:spPr>
      </p:pic>
      <p:sp>
        <p:nvSpPr>
          <p:cNvPr id="7" name="Rectangle 2"/>
          <p:cNvSpPr/>
          <p:nvPr/>
        </p:nvSpPr>
        <p:spPr>
          <a:xfrm>
            <a:off x="5395901" y="0"/>
            <a:ext cx="90499" cy="5143500"/>
          </a:xfrm>
          <a:prstGeom prst="rect">
            <a:avLst/>
          </a:prstGeom>
          <a:solidFill>
            <a:srgbClr val="ED36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rgbClr val="ED3746"/>
              </a:solidFill>
            </a:endParaRPr>
          </a:p>
        </p:txBody>
      </p:sp>
      <p:sp>
        <p:nvSpPr>
          <p:cNvPr id="8" name="Rounded Rectangle 6"/>
          <p:cNvSpPr>
            <a:spLocks noChangeArrowheads="1"/>
          </p:cNvSpPr>
          <p:nvPr/>
        </p:nvSpPr>
        <p:spPr bwMode="auto">
          <a:xfrm>
            <a:off x="6532247" y="4200783"/>
            <a:ext cx="1625766" cy="258128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525">
            <a:noFill/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pPr algn="ctr">
              <a:buFont typeface="Arial" pitchFamily="34" charset="0"/>
              <a:buNone/>
            </a:pPr>
            <a:r>
              <a:rPr lang="en-US" sz="1000" dirty="0" smtClean="0">
                <a:solidFill>
                  <a:srgbClr val="FFFFFF"/>
                </a:solidFill>
                <a:latin typeface="+mj-lt"/>
                <a:cs typeface="Tahoma" pitchFamily="34" charset="0"/>
              </a:rPr>
              <a:t>WWW.ITEDUCATE.COM.UA</a:t>
            </a:r>
            <a:endParaRPr lang="en-JM" sz="1000" dirty="0">
              <a:solidFill>
                <a:srgbClr val="FFFFFF"/>
              </a:solidFill>
              <a:latin typeface="+mj-lt"/>
              <a:cs typeface="Tahoma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31540" y="195968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3600" dirty="0" smtClean="0">
                <a:solidFill>
                  <a:schemeClr val="bg1"/>
                </a:solidFill>
                <a:cs typeface="Myriad Arabic" pitchFamily="50" charset="-78"/>
              </a:rPr>
              <a:t>IТ Образование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cs typeface="Myriad Arabic" pitchFamily="50" charset="-78"/>
              </a:rPr>
              <a:t>Для специалистов всех уровней</a:t>
            </a:r>
            <a:r>
              <a:rPr lang="en-US" dirty="0" smtClean="0">
                <a:solidFill>
                  <a:schemeClr val="bg1"/>
                </a:solidFill>
                <a:cs typeface="Myriad Arabic" pitchFamily="50" charset="-78"/>
              </a:rPr>
              <a:t>!</a:t>
            </a:r>
            <a:endParaRPr lang="en-JM" sz="1100" dirty="0">
              <a:solidFill>
                <a:schemeClr val="bg1"/>
              </a:solidFill>
              <a:cs typeface="Myriad Arabic" pitchFamily="50" charset="-78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Footer Placeholder 2"/>
          <p:cNvSpPr>
            <a:spLocks noGrp="1"/>
          </p:cNvSpPr>
          <p:nvPr>
            <p:ph type="ftr" sz="quarter" idx="2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JM" dirty="0" smtClean="0">
                <a:solidFill>
                  <a:schemeClr val="bg1">
                    <a:lumMod val="65000"/>
                  </a:schemeClr>
                </a:solidFill>
                <a:ea typeface="MS PGothic" pitchFamily="34" charset="-128"/>
                <a:cs typeface="Calibri" pitchFamily="34" charset="0"/>
              </a:rPr>
              <a:t>WWW.ITEDUCATE.COM.UA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200" y="346348"/>
            <a:ext cx="4006788" cy="857250"/>
          </a:xfrm>
        </p:spPr>
        <p:txBody>
          <a:bodyPr rtlCol="0">
            <a:normAutofit/>
          </a:bodyPr>
          <a:lstStyle/>
          <a:p>
            <a:pPr lvl="0" fontAlgn="auto">
              <a:spcAft>
                <a:spcPts val="0"/>
              </a:spcAft>
              <a:defRPr/>
            </a:pPr>
            <a:r>
              <a:rPr lang="en-US" sz="2800" b="1" dirty="0" smtClean="0">
                <a:latin typeface="+mj-lt"/>
              </a:rPr>
              <a:t>JavaScript </a:t>
            </a:r>
            <a:r>
              <a:rPr lang="ru-RU" sz="2800" b="1" dirty="0" smtClean="0">
                <a:latin typeface="+mj-lt"/>
              </a:rPr>
              <a:t>Базовый</a:t>
            </a:r>
            <a:endParaRPr lang="en-JM" sz="2800" dirty="0">
              <a:latin typeface="+mj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25018" y="1655068"/>
            <a:ext cx="4131566" cy="340804"/>
            <a:chOff x="525018" y="1655068"/>
            <a:chExt cx="4131566" cy="340804"/>
          </a:xfrm>
        </p:grpSpPr>
        <p:sp>
          <p:nvSpPr>
            <p:cNvPr id="27" name="Text Placeholder 3"/>
            <p:cNvSpPr txBox="1">
              <a:spLocks/>
            </p:cNvSpPr>
            <p:nvPr/>
          </p:nvSpPr>
          <p:spPr bwMode="auto">
            <a:xfrm>
              <a:off x="789622" y="1655068"/>
              <a:ext cx="3866962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spcBef>
                  <a:spcPct val="20000"/>
                </a:spcBef>
              </a:pPr>
              <a:r>
                <a:rPr lang="ru-RU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Что </a:t>
              </a:r>
              <a:r>
                <a:rPr lang="ru-RU" sz="140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такое объект</a:t>
              </a:r>
              <a:endPara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cxnSp>
          <p:nvCxnSpPr>
            <p:cNvPr id="28" name="Straight Connector 7"/>
            <p:cNvCxnSpPr/>
            <p:nvPr/>
          </p:nvCxnSpPr>
          <p:spPr>
            <a:xfrm>
              <a:off x="525018" y="1995872"/>
              <a:ext cx="4131566" cy="0"/>
            </a:xfrm>
            <a:prstGeom prst="line">
              <a:avLst/>
            </a:prstGeom>
            <a:ln w="6350" cmpd="sng">
              <a:solidFill>
                <a:srgbClr val="E1E1E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16"/>
            <p:cNvSpPr/>
            <p:nvPr/>
          </p:nvSpPr>
          <p:spPr>
            <a:xfrm>
              <a:off x="525018" y="1706116"/>
              <a:ext cx="228600" cy="228600"/>
            </a:xfrm>
            <a:prstGeom prst="ellipse">
              <a:avLst/>
            </a:prstGeom>
            <a:solidFill>
              <a:srgbClr val="ED364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34" name="Plus 17"/>
            <p:cNvSpPr/>
            <p:nvPr/>
          </p:nvSpPr>
          <p:spPr>
            <a:xfrm>
              <a:off x="582168" y="1763266"/>
              <a:ext cx="114300" cy="114300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pic>
        <p:nvPicPr>
          <p:cNvPr id="205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29" name="Text Placeholder 3"/>
          <p:cNvSpPr txBox="1">
            <a:spLocks/>
          </p:cNvSpPr>
          <p:nvPr/>
        </p:nvSpPr>
        <p:spPr bwMode="auto">
          <a:xfrm>
            <a:off x="5791201" y="1807468"/>
            <a:ext cx="234672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endParaRPr lang="en-US" sz="1200" dirty="0" smtClean="0">
              <a:solidFill>
                <a:schemeClr val="bg1"/>
              </a:solidFill>
              <a:cs typeface="Calibri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525018" y="2054182"/>
            <a:ext cx="4131566" cy="340804"/>
            <a:chOff x="525018" y="1655068"/>
            <a:chExt cx="4131566" cy="340804"/>
          </a:xfrm>
        </p:grpSpPr>
        <p:sp>
          <p:nvSpPr>
            <p:cNvPr id="37" name="Text Placeholder 3"/>
            <p:cNvSpPr txBox="1">
              <a:spLocks/>
            </p:cNvSpPr>
            <p:nvPr/>
          </p:nvSpPr>
          <p:spPr bwMode="auto">
            <a:xfrm>
              <a:off x="789622" y="1655068"/>
              <a:ext cx="3866962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spcBef>
                  <a:spcPct val="20000"/>
                </a:spcBef>
              </a:pPr>
              <a:r>
                <a:rPr lang="ru-RU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Способы </a:t>
              </a:r>
              <a:r>
                <a:rPr lang="ru-R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создания </a:t>
              </a:r>
              <a:r>
                <a:rPr lang="ru-RU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объектов</a:t>
              </a:r>
              <a:endPara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cxnSp>
          <p:nvCxnSpPr>
            <p:cNvPr id="38" name="Straight Connector 7"/>
            <p:cNvCxnSpPr/>
            <p:nvPr/>
          </p:nvCxnSpPr>
          <p:spPr>
            <a:xfrm>
              <a:off x="525018" y="1995872"/>
              <a:ext cx="4131566" cy="0"/>
            </a:xfrm>
            <a:prstGeom prst="line">
              <a:avLst/>
            </a:prstGeom>
            <a:ln w="6350" cmpd="sng">
              <a:solidFill>
                <a:srgbClr val="E1E1E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16"/>
            <p:cNvSpPr/>
            <p:nvPr/>
          </p:nvSpPr>
          <p:spPr>
            <a:xfrm>
              <a:off x="525018" y="1706116"/>
              <a:ext cx="228600" cy="228600"/>
            </a:xfrm>
            <a:prstGeom prst="ellipse">
              <a:avLst/>
            </a:prstGeom>
            <a:solidFill>
              <a:srgbClr val="ED364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40" name="Plus 17"/>
            <p:cNvSpPr/>
            <p:nvPr/>
          </p:nvSpPr>
          <p:spPr>
            <a:xfrm>
              <a:off x="582168" y="1763266"/>
              <a:ext cx="114300" cy="114300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25018" y="2453296"/>
            <a:ext cx="4131566" cy="340804"/>
            <a:chOff x="525018" y="1655068"/>
            <a:chExt cx="4131566" cy="340804"/>
          </a:xfrm>
        </p:grpSpPr>
        <p:sp>
          <p:nvSpPr>
            <p:cNvPr id="42" name="Text Placeholder 3"/>
            <p:cNvSpPr txBox="1">
              <a:spLocks/>
            </p:cNvSpPr>
            <p:nvPr/>
          </p:nvSpPr>
          <p:spPr bwMode="auto">
            <a:xfrm>
              <a:off x="789622" y="1655068"/>
              <a:ext cx="3527614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spcBef>
                  <a:spcPct val="20000"/>
                </a:spcBef>
              </a:pPr>
              <a:r>
                <a:rPr lang="ru-RU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Свойства </a:t>
              </a:r>
              <a:r>
                <a:rPr lang="ru-RU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и методы объектов</a:t>
              </a:r>
              <a:endPara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cxnSp>
          <p:nvCxnSpPr>
            <p:cNvPr id="43" name="Straight Connector 7"/>
            <p:cNvCxnSpPr/>
            <p:nvPr/>
          </p:nvCxnSpPr>
          <p:spPr>
            <a:xfrm>
              <a:off x="525018" y="1995872"/>
              <a:ext cx="4131566" cy="0"/>
            </a:xfrm>
            <a:prstGeom prst="line">
              <a:avLst/>
            </a:prstGeom>
            <a:ln w="6350" cmpd="sng">
              <a:solidFill>
                <a:srgbClr val="E1E1E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16"/>
            <p:cNvSpPr/>
            <p:nvPr/>
          </p:nvSpPr>
          <p:spPr>
            <a:xfrm>
              <a:off x="525018" y="1706116"/>
              <a:ext cx="228600" cy="228600"/>
            </a:xfrm>
            <a:prstGeom prst="ellipse">
              <a:avLst/>
            </a:prstGeom>
            <a:solidFill>
              <a:srgbClr val="ED364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45" name="Plus 17"/>
            <p:cNvSpPr/>
            <p:nvPr/>
          </p:nvSpPr>
          <p:spPr>
            <a:xfrm>
              <a:off x="582168" y="1763266"/>
              <a:ext cx="114300" cy="114300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25018" y="2852410"/>
            <a:ext cx="4131566" cy="340804"/>
            <a:chOff x="525018" y="1655068"/>
            <a:chExt cx="4131566" cy="340804"/>
          </a:xfrm>
        </p:grpSpPr>
        <p:sp>
          <p:nvSpPr>
            <p:cNvPr id="79" name="Text Placeholder 3"/>
            <p:cNvSpPr txBox="1">
              <a:spLocks/>
            </p:cNvSpPr>
            <p:nvPr/>
          </p:nvSpPr>
          <p:spPr bwMode="auto">
            <a:xfrm>
              <a:off x="789622" y="1655068"/>
              <a:ext cx="3527614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spcBef>
                  <a:spcPct val="20000"/>
                </a:spcBef>
              </a:pPr>
              <a:r>
                <a:rPr lang="ru-RU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Calibri" pitchFamily="34" charset="0"/>
                </a:rPr>
                <a:t>Работа с объектами</a:t>
              </a:r>
              <a:endPara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endParaRPr>
            </a:p>
          </p:txBody>
        </p:sp>
        <p:cxnSp>
          <p:nvCxnSpPr>
            <p:cNvPr id="80" name="Straight Connector 7"/>
            <p:cNvCxnSpPr/>
            <p:nvPr/>
          </p:nvCxnSpPr>
          <p:spPr>
            <a:xfrm>
              <a:off x="525018" y="1995872"/>
              <a:ext cx="4131566" cy="0"/>
            </a:xfrm>
            <a:prstGeom prst="line">
              <a:avLst/>
            </a:prstGeom>
            <a:ln w="6350" cmpd="sng">
              <a:solidFill>
                <a:srgbClr val="E1E1E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16"/>
            <p:cNvSpPr/>
            <p:nvPr/>
          </p:nvSpPr>
          <p:spPr>
            <a:xfrm>
              <a:off x="525018" y="1706116"/>
              <a:ext cx="228600" cy="228600"/>
            </a:xfrm>
            <a:prstGeom prst="ellipse">
              <a:avLst/>
            </a:prstGeom>
            <a:solidFill>
              <a:srgbClr val="ED364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82" name="Plus 17"/>
            <p:cNvSpPr/>
            <p:nvPr/>
          </p:nvSpPr>
          <p:spPr>
            <a:xfrm>
              <a:off x="582168" y="1763266"/>
              <a:ext cx="114300" cy="114300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46" name="Text Placeholder 3"/>
          <p:cNvSpPr txBox="1">
            <a:spLocks/>
          </p:cNvSpPr>
          <p:nvPr/>
        </p:nvSpPr>
        <p:spPr bwMode="auto">
          <a:xfrm>
            <a:off x="457200" y="954600"/>
            <a:ext cx="393478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Урок 5. </a:t>
            </a:r>
            <a:r>
              <a:rPr lang="uk-U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Введение в </a:t>
            </a: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 pitchFamily="34" charset="0"/>
              </a:rPr>
              <a:t>объекты</a:t>
            </a:r>
          </a:p>
        </p:txBody>
      </p:sp>
      <p:sp>
        <p:nvSpPr>
          <p:cNvPr id="35" name="Текст 3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uk-UA"/>
          </a:p>
        </p:txBody>
      </p:sp>
      <p:cxnSp>
        <p:nvCxnSpPr>
          <p:cNvPr id="36" name="Straight Connector 16"/>
          <p:cNvCxnSpPr/>
          <p:nvPr/>
        </p:nvCxnSpPr>
        <p:spPr>
          <a:xfrm>
            <a:off x="5638801" y="1995872"/>
            <a:ext cx="2971800" cy="0"/>
          </a:xfrm>
          <a:prstGeom prst="line">
            <a:avLst/>
          </a:prstGeom>
          <a:ln w="6350" cmpd="sng">
            <a:solidFill>
              <a:srgbClr val="424C5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19"/>
          <p:cNvCxnSpPr/>
          <p:nvPr/>
        </p:nvCxnSpPr>
        <p:spPr>
          <a:xfrm>
            <a:off x="5638801" y="2561494"/>
            <a:ext cx="2971800" cy="0"/>
          </a:xfrm>
          <a:prstGeom prst="line">
            <a:avLst/>
          </a:prstGeom>
          <a:ln w="6350" cmpd="sng">
            <a:solidFill>
              <a:srgbClr val="424C5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22"/>
          <p:cNvCxnSpPr/>
          <p:nvPr/>
        </p:nvCxnSpPr>
        <p:spPr>
          <a:xfrm>
            <a:off x="5658846" y="3074908"/>
            <a:ext cx="2971800" cy="0"/>
          </a:xfrm>
          <a:prstGeom prst="line">
            <a:avLst/>
          </a:prstGeom>
          <a:ln w="6350" cmpd="sng">
            <a:solidFill>
              <a:srgbClr val="424C5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"/>
          <p:cNvSpPr txBox="1">
            <a:spLocks/>
          </p:cNvSpPr>
          <p:nvPr/>
        </p:nvSpPr>
        <p:spPr bwMode="auto">
          <a:xfrm>
            <a:off x="5638801" y="740110"/>
            <a:ext cx="3378325" cy="9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D3645"/>
                </a:solidFill>
                <a:effectLst/>
                <a:uLnTx/>
                <a:uFillTx/>
                <a:latin typeface="+mj-lt"/>
                <a:ea typeface="Open Sans Semibold" pitchFamily="34" charset="0"/>
                <a:cs typeface="Mission Gothic Regular"/>
              </a:rPr>
              <a:t>Сидоренко Владислав</a:t>
            </a:r>
            <a:endParaRPr kumimoji="0" lang="en-US" sz="2400" b="0" i="0" u="none" strike="noStrike" kern="1200" cap="none" spc="-150" normalizeH="0" baseline="0" noProof="0" dirty="0">
              <a:ln>
                <a:noFill/>
              </a:ln>
              <a:solidFill>
                <a:srgbClr val="ED3645"/>
              </a:solidFill>
              <a:effectLst/>
              <a:uLnTx/>
              <a:uFillTx/>
              <a:latin typeface="+mj-lt"/>
              <a:ea typeface="+mn-ea"/>
              <a:cs typeface="Mission Gothic Regular"/>
            </a:endParaRPr>
          </a:p>
        </p:txBody>
      </p:sp>
      <p:sp>
        <p:nvSpPr>
          <p:cNvPr id="51" name="Text Placeholder 3"/>
          <p:cNvSpPr txBox="1">
            <a:spLocks/>
          </p:cNvSpPr>
          <p:nvPr/>
        </p:nvSpPr>
        <p:spPr bwMode="auto">
          <a:xfrm>
            <a:off x="5638801" y="2022165"/>
            <a:ext cx="2991845" cy="222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1200" b="1" dirty="0" smtClean="0">
                <a:solidFill>
                  <a:schemeClr val="bg1"/>
                </a:solidFill>
                <a:cs typeface="Calibri" pitchFamily="34" charset="0"/>
              </a:rPr>
              <a:t>Frontend developer, </a:t>
            </a:r>
            <a:r>
              <a:rPr lang="en-US" sz="1200" b="1" dirty="0" err="1" smtClean="0">
                <a:solidFill>
                  <a:schemeClr val="bg1"/>
                </a:solidFill>
                <a:cs typeface="Calibri" pitchFamily="34" charset="0"/>
              </a:rPr>
              <a:t>Wordprees</a:t>
            </a:r>
            <a:r>
              <a:rPr lang="en-US" sz="1200" b="1" dirty="0" smtClean="0">
                <a:solidFill>
                  <a:schemeClr val="bg1"/>
                </a:solidFill>
                <a:cs typeface="Calibri" pitchFamily="34" charset="0"/>
              </a:rPr>
              <a:t> developer</a:t>
            </a:r>
          </a:p>
          <a:p>
            <a:pPr>
              <a:spcBef>
                <a:spcPct val="20000"/>
              </a:spcBef>
            </a:pPr>
            <a:r>
              <a:rPr lang="en-US" sz="1200" b="1" dirty="0" smtClean="0">
                <a:solidFill>
                  <a:schemeClr val="bg1"/>
                </a:solidFill>
                <a:cs typeface="Calibri" pitchFamily="34" charset="0"/>
              </a:rPr>
              <a:t>GNS-it.com</a:t>
            </a:r>
          </a:p>
        </p:txBody>
      </p:sp>
      <p:sp>
        <p:nvSpPr>
          <p:cNvPr id="52" name="Text Placeholder 3"/>
          <p:cNvSpPr txBox="1">
            <a:spLocks/>
          </p:cNvSpPr>
          <p:nvPr/>
        </p:nvSpPr>
        <p:spPr bwMode="auto">
          <a:xfrm>
            <a:off x="5689235" y="2675794"/>
            <a:ext cx="2941411" cy="279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1200" b="1" dirty="0" smtClean="0">
                <a:solidFill>
                  <a:schemeClr val="bg1"/>
                </a:solidFill>
                <a:cs typeface="Calibri" pitchFamily="34" charset="0"/>
              </a:rPr>
              <a:t>vladyslav.sydorenko@gns-it.com</a:t>
            </a:r>
            <a:endParaRPr lang="en-US" sz="1200" b="1" dirty="0">
              <a:solidFill>
                <a:schemeClr val="bg1"/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885352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объекты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Понятие “объект”</a:t>
            </a: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25019" y="1306782"/>
            <a:ext cx="8079430" cy="6295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Объект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это составной тип данных, они объединяют множество значений в единый модуль и позволяют сохранять и извлекать значения по их именам.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89778" y="2400324"/>
            <a:ext cx="1964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Объект «Автомобиль»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815916" y="2400324"/>
            <a:ext cx="1934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Свойства: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Цвет: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Вес;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Максимальная скорость;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Объем двигателя.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976156" y="2400324"/>
            <a:ext cx="23042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Методы: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Работа двигателя;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Поворот колес;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Система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охлаждения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салона;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Блокировка дверей.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37" name="Picture 2" descr="http://www.audi.com/etc/carline_sideview/50720/live/s5coupe.size.h22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flipH="1">
            <a:off x="719572" y="2613826"/>
            <a:ext cx="2592288" cy="1113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96415206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объекты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Создание </a:t>
            </a: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объекта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616116" y="1306782"/>
            <a:ext cx="2988334" cy="23568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Есть два способа создания объектов: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через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блок инициализации;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через функцию-конструктор.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Обычно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используют первый способ,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т.к. он короче.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97072" y="1671125"/>
            <a:ext cx="1264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Имя объекта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/>
          <a:srcRect l="15850" t="53219" r="62691" b="32336"/>
          <a:stretch/>
        </p:blipFill>
        <p:spPr>
          <a:xfrm>
            <a:off x="3408796" y="2863786"/>
            <a:ext cx="1847279" cy="699465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/>
          <a:srcRect l="15850" t="33022" r="62691" b="48531"/>
          <a:stretch/>
        </p:blipFill>
        <p:spPr>
          <a:xfrm>
            <a:off x="3408796" y="1419622"/>
            <a:ext cx="1847280" cy="893265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49" name="TextBox 48"/>
          <p:cNvSpPr txBox="1"/>
          <p:nvPr/>
        </p:nvSpPr>
        <p:spPr>
          <a:xfrm>
            <a:off x="1648005" y="2087427"/>
            <a:ext cx="908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Свойства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328676" y="2503866"/>
            <a:ext cx="908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Методы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66" name="Прямая со стрелкой 8"/>
          <p:cNvCxnSpPr>
            <a:stCxn id="35" idx="0"/>
          </p:cNvCxnSpPr>
          <p:nvPr/>
        </p:nvCxnSpPr>
        <p:spPr>
          <a:xfrm rot="5400000" flipH="1" flipV="1">
            <a:off x="2238075" y="506259"/>
            <a:ext cx="155949" cy="2173785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8"/>
          <p:cNvCxnSpPr>
            <a:stCxn id="35" idx="2"/>
          </p:cNvCxnSpPr>
          <p:nvPr/>
        </p:nvCxnSpPr>
        <p:spPr>
          <a:xfrm rot="16200000" flipH="1">
            <a:off x="1820499" y="1387559"/>
            <a:ext cx="991102" cy="2173787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Прямая со стрелкой 8"/>
          <p:cNvCxnSpPr>
            <a:stCxn id="49" idx="0"/>
          </p:cNvCxnSpPr>
          <p:nvPr/>
        </p:nvCxnSpPr>
        <p:spPr>
          <a:xfrm rot="5400000" flipH="1" flipV="1">
            <a:off x="2663965" y="1196048"/>
            <a:ext cx="329603" cy="1453157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"/>
          <p:cNvCxnSpPr>
            <a:stCxn id="49" idx="2"/>
          </p:cNvCxnSpPr>
          <p:nvPr/>
        </p:nvCxnSpPr>
        <p:spPr>
          <a:xfrm rot="16200000" flipH="1">
            <a:off x="2260459" y="2236933"/>
            <a:ext cx="818314" cy="1134856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Прямая со стрелкой 8"/>
          <p:cNvCxnSpPr>
            <a:stCxn id="65" idx="0"/>
          </p:cNvCxnSpPr>
          <p:nvPr/>
        </p:nvCxnSpPr>
        <p:spPr>
          <a:xfrm rot="5400000" flipH="1" flipV="1">
            <a:off x="3001403" y="1797524"/>
            <a:ext cx="487798" cy="924886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Прямая со стрелкой 8"/>
          <p:cNvCxnSpPr>
            <a:stCxn id="65" idx="2"/>
          </p:cNvCxnSpPr>
          <p:nvPr/>
        </p:nvCxnSpPr>
        <p:spPr>
          <a:xfrm rot="16200000" flipH="1">
            <a:off x="2771925" y="2822576"/>
            <a:ext cx="647804" cy="625937"/>
          </a:xfrm>
          <a:prstGeom prst="bentConnector3">
            <a:avLst>
              <a:gd name="adj1" fmla="val 99992"/>
            </a:avLst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Left Brace 91"/>
          <p:cNvSpPr/>
          <p:nvPr/>
        </p:nvSpPr>
        <p:spPr>
          <a:xfrm>
            <a:off x="3624820" y="1614334"/>
            <a:ext cx="46921" cy="288032"/>
          </a:xfrm>
          <a:prstGeom prst="leftBrace">
            <a:avLst/>
          </a:prstGeom>
          <a:ln>
            <a:solidFill>
              <a:srgbClr val="7B8F9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Left Brace 92"/>
          <p:cNvSpPr/>
          <p:nvPr/>
        </p:nvSpPr>
        <p:spPr>
          <a:xfrm>
            <a:off x="3325871" y="3070709"/>
            <a:ext cx="46921" cy="288032"/>
          </a:xfrm>
          <a:prstGeom prst="leftBrace">
            <a:avLst/>
          </a:prstGeom>
          <a:ln>
            <a:solidFill>
              <a:srgbClr val="7B8F9D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 Placeholder 5"/>
          <p:cNvSpPr txBox="1">
            <a:spLocks/>
          </p:cNvSpPr>
          <p:nvPr/>
        </p:nvSpPr>
        <p:spPr>
          <a:xfrm>
            <a:off x="525018" y="3831890"/>
            <a:ext cx="8079432" cy="703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Объект может содержать в себе любые значения, которые называются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«</a:t>
            </a: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свойствами объекта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».</a:t>
            </a: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Если свойство содержит в себе функцию, то его называют «</a:t>
            </a: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методом объекта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».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2701709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объекты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Доступ к свойствам и методам объекта</a:t>
            </a: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25019" y="1306781"/>
            <a:ext cx="8079430" cy="7749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Доступ к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свойствам осуществляется через имя объекта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 имени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свойства.</a:t>
            </a: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К объектам, также, можно обращаться как к ассоциативному массиву.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/>
          <a:srcRect l="15941" t="26550" r="52756" b="56086"/>
          <a:stretch/>
        </p:blipFill>
        <p:spPr>
          <a:xfrm>
            <a:off x="661566" y="2623001"/>
            <a:ext cx="2518839" cy="785900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 cstate="print"/>
          <a:srcRect l="15941" t="56513" r="52756" b="35300"/>
          <a:stretch/>
        </p:blipFill>
        <p:spPr>
          <a:xfrm>
            <a:off x="5328084" y="3997183"/>
            <a:ext cx="3024336" cy="444913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/>
          <a:srcRect l="15941" t="46202" r="52756" b="45611"/>
          <a:stretch/>
        </p:blipFill>
        <p:spPr>
          <a:xfrm>
            <a:off x="5328084" y="2626354"/>
            <a:ext cx="3024336" cy="444913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611560" y="2315224"/>
            <a:ext cx="1872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Определение объекта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92080" y="2318577"/>
            <a:ext cx="2016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Обращение как объекту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92080" y="3687874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Обращение как к массиву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42866" y="3236081"/>
            <a:ext cx="1924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Обращение к свойству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0" name="Прямая со стрелкой 8"/>
          <p:cNvCxnSpPr>
            <a:stCxn id="19" idx="0"/>
          </p:cNvCxnSpPr>
          <p:nvPr/>
        </p:nvCxnSpPr>
        <p:spPr>
          <a:xfrm rot="5400000" flipH="1" flipV="1">
            <a:off x="4868931" y="2786259"/>
            <a:ext cx="486255" cy="413390"/>
          </a:xfrm>
          <a:prstGeom prst="bentConnector3">
            <a:avLst>
              <a:gd name="adj1" fmla="val 100419"/>
            </a:avLst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07830" y="3777394"/>
            <a:ext cx="1264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Вызов метода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7" name="Прямая со стрелкой 8"/>
          <p:cNvCxnSpPr>
            <a:stCxn id="19" idx="2"/>
          </p:cNvCxnSpPr>
          <p:nvPr/>
        </p:nvCxnSpPr>
        <p:spPr>
          <a:xfrm rot="16200000" flipH="1">
            <a:off x="4819961" y="3629260"/>
            <a:ext cx="577568" cy="406764"/>
          </a:xfrm>
          <a:prstGeom prst="bentConnector3">
            <a:avLst>
              <a:gd name="adj1" fmla="val 99331"/>
            </a:avLst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8"/>
          <p:cNvCxnSpPr>
            <a:stCxn id="21" idx="0"/>
          </p:cNvCxnSpPr>
          <p:nvPr/>
        </p:nvCxnSpPr>
        <p:spPr>
          <a:xfrm rot="5400000" flipH="1" flipV="1">
            <a:off x="4214943" y="2673582"/>
            <a:ext cx="828785" cy="1378841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8"/>
          <p:cNvCxnSpPr>
            <a:stCxn id="21" idx="2"/>
          </p:cNvCxnSpPr>
          <p:nvPr/>
        </p:nvCxnSpPr>
        <p:spPr>
          <a:xfrm rot="16200000" flipH="1">
            <a:off x="4521754" y="3503331"/>
            <a:ext cx="215162" cy="1378841"/>
          </a:xfrm>
          <a:prstGeom prst="bentConnector2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33274158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объекты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Основные операции с объектом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15" name="TextBox 14"/>
          <p:cNvSpPr txBox="1"/>
          <p:nvPr/>
        </p:nvSpPr>
        <p:spPr>
          <a:xfrm>
            <a:off x="1835696" y="1649015"/>
            <a:ext cx="162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Создание объекта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36" name="Прямая со стрелкой 8"/>
          <p:cNvCxnSpPr>
            <a:stCxn id="15" idx="3"/>
          </p:cNvCxnSpPr>
          <p:nvPr/>
        </p:nvCxnSpPr>
        <p:spPr>
          <a:xfrm flipV="1">
            <a:off x="3455876" y="1598897"/>
            <a:ext cx="1288402" cy="204007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35696" y="2074440"/>
            <a:ext cx="162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Чтение свойства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35696" y="2499865"/>
            <a:ext cx="162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Создание свойства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35696" y="2925290"/>
            <a:ext cx="162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Удаление свойства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/>
          <a:srcRect l="15154" t="29001" r="52362" b="21651"/>
          <a:stretch/>
        </p:blipFill>
        <p:spPr>
          <a:xfrm>
            <a:off x="4752020" y="1444871"/>
            <a:ext cx="3328439" cy="2844302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890264" y="3350715"/>
            <a:ext cx="2565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Проверка на наличие свойства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87624" y="3776141"/>
            <a:ext cx="2268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Перебор свойств в объекте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34" name="Прямая со стрелкой 8"/>
          <p:cNvCxnSpPr>
            <a:stCxn id="22" idx="3"/>
          </p:cNvCxnSpPr>
          <p:nvPr/>
        </p:nvCxnSpPr>
        <p:spPr>
          <a:xfrm>
            <a:off x="3455876" y="2228329"/>
            <a:ext cx="1288402" cy="511751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8"/>
          <p:cNvCxnSpPr>
            <a:stCxn id="23" idx="3"/>
          </p:cNvCxnSpPr>
          <p:nvPr/>
        </p:nvCxnSpPr>
        <p:spPr>
          <a:xfrm>
            <a:off x="3455876" y="2653754"/>
            <a:ext cx="1288402" cy="281603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8"/>
          <p:cNvCxnSpPr>
            <a:stCxn id="24" idx="3"/>
          </p:cNvCxnSpPr>
          <p:nvPr/>
        </p:nvCxnSpPr>
        <p:spPr>
          <a:xfrm>
            <a:off x="3455876" y="3079179"/>
            <a:ext cx="1296144" cy="49562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8"/>
          <p:cNvCxnSpPr>
            <a:stCxn id="25" idx="3"/>
          </p:cNvCxnSpPr>
          <p:nvPr/>
        </p:nvCxnSpPr>
        <p:spPr>
          <a:xfrm flipV="1">
            <a:off x="3455876" y="3350715"/>
            <a:ext cx="1296144" cy="153889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8"/>
          <p:cNvCxnSpPr>
            <a:stCxn id="26" idx="3"/>
          </p:cNvCxnSpPr>
          <p:nvPr/>
        </p:nvCxnSpPr>
        <p:spPr>
          <a:xfrm flipV="1">
            <a:off x="3455876" y="3729043"/>
            <a:ext cx="1296144" cy="200987"/>
          </a:xfrm>
          <a:prstGeom prst="straightConnector1">
            <a:avLst/>
          </a:prstGeom>
          <a:ln>
            <a:solidFill>
              <a:srgbClr val="7B8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03446513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5487" y="1676170"/>
            <a:ext cx="2293030" cy="1503128"/>
          </a:xfrm>
        </p:spPr>
        <p:txBody>
          <a:bodyPr rtlCol="0"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8000" dirty="0" smtClean="0">
                <a:latin typeface="+mn-lt"/>
              </a:rPr>
              <a:t>Q&amp;A</a:t>
            </a:r>
            <a:endParaRPr lang="ru-RU" sz="8000" dirty="0"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7126406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/>
          <p:nvPr/>
        </p:nvSpPr>
        <p:spPr>
          <a:xfrm>
            <a:off x="0" y="0"/>
            <a:ext cx="9144000" cy="159482"/>
          </a:xfrm>
          <a:prstGeom prst="rect">
            <a:avLst/>
          </a:prstGeom>
          <a:solidFill>
            <a:srgbClr val="ED36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latin typeface="+mj-lt"/>
            </a:endParaRPr>
          </a:p>
        </p:txBody>
      </p:sp>
      <p:sp>
        <p:nvSpPr>
          <p:cNvPr id="21507" name="Title 1"/>
          <p:cNvSpPr>
            <a:spLocks noGrp="1"/>
          </p:cNvSpPr>
          <p:nvPr>
            <p:ph type="title"/>
          </p:nvPr>
        </p:nvSpPr>
        <p:spPr>
          <a:xfrm>
            <a:off x="455243" y="598376"/>
            <a:ext cx="4152761" cy="886458"/>
          </a:xfrm>
        </p:spPr>
        <p:txBody>
          <a:bodyPr/>
          <a:lstStyle/>
          <a:p>
            <a:pPr eaLnBrk="1" hangingPunct="1"/>
            <a:r>
              <a:rPr lang="ru-RU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>КОНТАКТНЫЕ </a:t>
            </a:r>
            <a:r>
              <a:rPr lang="en-US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/>
            </a:r>
            <a:br>
              <a:rPr lang="en-US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</a:br>
            <a:r>
              <a:rPr lang="ru-RU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>ДАННЫЕ</a:t>
            </a:r>
            <a:endParaRPr lang="en-JM" sz="2800" b="1" dirty="0" smtClean="0">
              <a:solidFill>
                <a:srgbClr val="FFFFFF"/>
              </a:solidFill>
              <a:latin typeface="Calibri" pitchFamily="34" charset="0"/>
              <a:ea typeface="Open Sans Semibold" pitchFamily="34" charset="0"/>
              <a:cs typeface="Calibri" pitchFamily="34" charset="0"/>
            </a:endParaRPr>
          </a:p>
        </p:txBody>
      </p:sp>
      <p:sp>
        <p:nvSpPr>
          <p:cNvPr id="21509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5970475" y="627584"/>
            <a:ext cx="2093913" cy="750888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ru-RU" sz="1200" b="1" dirty="0" smtClean="0">
                <a:solidFill>
                  <a:schemeClr val="bg1"/>
                </a:solidFill>
              </a:rPr>
              <a:t>+38 044  590  08 38</a:t>
            </a:r>
          </a:p>
          <a:p>
            <a:pPr marL="0" indent="0" eaLnBrk="1" hangingPunct="1">
              <a:buNone/>
            </a:pPr>
            <a:r>
              <a:rPr lang="ru-RU" sz="1200" b="1" dirty="0" err="1" smtClean="0">
                <a:solidFill>
                  <a:schemeClr val="bg1"/>
                </a:solidFill>
              </a:rPr>
              <a:t>info@iteducate.com.ua</a:t>
            </a:r>
            <a:r>
              <a:rPr lang="ru-RU" sz="1200" b="1" dirty="0" smtClean="0">
                <a:solidFill>
                  <a:schemeClr val="bg1"/>
                </a:solidFill>
              </a:rPr>
              <a:t> 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r>
              <a:rPr lang="en-US" sz="1200" b="1" dirty="0" smtClean="0">
                <a:solidFill>
                  <a:schemeClr val="bg1"/>
                </a:solidFill>
              </a:rPr>
              <a:t>www.</a:t>
            </a:r>
            <a:r>
              <a:rPr lang="ru-RU" sz="1200" b="1" dirty="0" err="1" smtClean="0">
                <a:solidFill>
                  <a:schemeClr val="bg1"/>
                </a:solidFill>
              </a:rPr>
              <a:t>iteducate.com.ua</a:t>
            </a:r>
            <a:r>
              <a:rPr lang="ru-RU" sz="1200" b="1" dirty="0" smtClean="0">
                <a:solidFill>
                  <a:schemeClr val="bg1"/>
                </a:solidFill>
              </a:rPr>
              <a:t> </a:t>
            </a:r>
            <a:endParaRPr lang="en-JM" sz="1200" b="1" dirty="0" smtClean="0">
              <a:solidFill>
                <a:schemeClr val="bg1"/>
              </a:solidFill>
            </a:endParaRPr>
          </a:p>
        </p:txBody>
      </p:sp>
      <p:sp>
        <p:nvSpPr>
          <p:cNvPr id="21510" name="Text Placeholder 8"/>
          <p:cNvSpPr txBox="1">
            <a:spLocks/>
          </p:cNvSpPr>
          <p:nvPr/>
        </p:nvSpPr>
        <p:spPr bwMode="auto">
          <a:xfrm>
            <a:off x="6193072" y="1379041"/>
            <a:ext cx="3023444" cy="2926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JM" sz="1050" dirty="0" smtClean="0">
                <a:solidFill>
                  <a:schemeClr val="bg1"/>
                </a:solidFill>
              </a:rPr>
              <a:t>https://www.facebook.com/</a:t>
            </a:r>
            <a:r>
              <a:rPr lang="en-US" sz="1050" b="1" dirty="0" err="1" smtClean="0">
                <a:solidFill>
                  <a:schemeClr val="bg1"/>
                </a:solidFill>
              </a:rPr>
              <a:t>ITeducate</a:t>
            </a:r>
            <a:endParaRPr lang="en-JM" sz="1050" b="1" dirty="0">
              <a:solidFill>
                <a:schemeClr val="bg1"/>
              </a:solidFill>
            </a:endParaRPr>
          </a:p>
        </p:txBody>
      </p:sp>
      <p:pic>
        <p:nvPicPr>
          <p:cNvPr id="21511" name="Picture 22" descr="facebook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75264" y="1348309"/>
            <a:ext cx="288924" cy="28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5" name="Straight Connector 24"/>
          <p:cNvCxnSpPr/>
          <p:nvPr/>
        </p:nvCxnSpPr>
        <p:spPr>
          <a:xfrm>
            <a:off x="5580112" y="627584"/>
            <a:ext cx="0" cy="1008062"/>
          </a:xfrm>
          <a:prstGeom prst="line">
            <a:avLst/>
          </a:prstGeom>
          <a:ln>
            <a:solidFill>
              <a:srgbClr val="7B8F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Нижний колонтитул 9"/>
          <p:cNvSpPr>
            <a:spLocks noGrp="1"/>
          </p:cNvSpPr>
          <p:nvPr>
            <p:ph type="ftr" sz="quarter" idx="65"/>
          </p:nvPr>
        </p:nvSpPr>
        <p:spPr/>
        <p:txBody>
          <a:bodyPr/>
          <a:lstStyle/>
          <a:p>
            <a:pPr>
              <a:defRPr/>
            </a:pPr>
            <a:r>
              <a:rPr lang="en-JM" dirty="0" smtClean="0">
                <a:solidFill>
                  <a:schemeClr val="bg1">
                    <a:lumMod val="65000"/>
                  </a:schemeClr>
                </a:solidFill>
              </a:rPr>
              <a:t>WWW.ITEDUCATE.COM.UA</a:t>
            </a:r>
            <a:endParaRPr lang="en-JM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2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13" name="Рисунок 12"/>
          <p:cNvSpPr>
            <a:spLocks noGrp="1"/>
          </p:cNvSpPr>
          <p:nvPr>
            <p:ph type="pic" sz="quarter" idx="59"/>
          </p:nvPr>
        </p:nvSpPr>
        <p:spPr/>
      </p:sp>
      <p:sp>
        <p:nvSpPr>
          <p:cNvPr id="15" name="Text Placeholder 6"/>
          <p:cNvSpPr>
            <a:spLocks noGrp="1"/>
          </p:cNvSpPr>
          <p:nvPr>
            <p:ph type="body" sz="quarter" idx="4294967295"/>
          </p:nvPr>
        </p:nvSpPr>
        <p:spPr>
          <a:xfrm>
            <a:off x="3486199" y="627584"/>
            <a:ext cx="2093913" cy="89852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IT</a:t>
            </a:r>
            <a:r>
              <a:rPr lang="en-US" sz="1200" dirty="0" smtClean="0">
                <a:solidFill>
                  <a:schemeClr val="bg1"/>
                </a:solidFill>
              </a:rPr>
              <a:t>EA</a:t>
            </a:r>
            <a:endParaRPr lang="ru-RU" sz="1200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Киев, ул. Смоленская, 31-33, корп. 3</a:t>
            </a:r>
            <a:endParaRPr lang="en-US" sz="1200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Киев</a:t>
            </a:r>
          </a:p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03133</a:t>
            </a:r>
            <a:endParaRPr lang="en-JM" sz="1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rgbClr val="7B8F9D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53723</TotalTime>
  <Words>273</Words>
  <Application>Microsoft Office PowerPoint</Application>
  <PresentationFormat>Экран (16:9)</PresentationFormat>
  <Paragraphs>79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25" baseType="lpstr">
      <vt:lpstr>Arial</vt:lpstr>
      <vt:lpstr>Calibri</vt:lpstr>
      <vt:lpstr>MS PGothic</vt:lpstr>
      <vt:lpstr>Tahoma</vt:lpstr>
      <vt:lpstr>Myriad Arabic</vt:lpstr>
      <vt:lpstr>Open Sans Extrabold</vt:lpstr>
      <vt:lpstr>Mission Gothic Black</vt:lpstr>
      <vt:lpstr>Mission Gothic Regular</vt:lpstr>
      <vt:lpstr>Open Sans Semibold</vt:lpstr>
      <vt:lpstr>Open Sans</vt:lpstr>
      <vt:lpstr>Franklin Gothic Demi Cond</vt:lpstr>
      <vt:lpstr>PT Sans</vt:lpstr>
      <vt:lpstr>Open Sans bold</vt:lpstr>
      <vt:lpstr>Franklin Gothic Medium</vt:lpstr>
      <vt:lpstr>Franklin Gothic Book</vt:lpstr>
      <vt:lpstr>Nexa Bold</vt:lpstr>
      <vt:lpstr>Office Theme</vt:lpstr>
      <vt:lpstr>Слайд 1</vt:lpstr>
      <vt:lpstr>JavaScript Базовый</vt:lpstr>
      <vt:lpstr>Введение в объекты</vt:lpstr>
      <vt:lpstr>Введение в объекты</vt:lpstr>
      <vt:lpstr>Введение в объекты</vt:lpstr>
      <vt:lpstr>Введение в объекты</vt:lpstr>
      <vt:lpstr>Q&amp;A</vt:lpstr>
      <vt:lpstr>КОНТАКТНЫЕ  ДАННЫЕ</vt:lpstr>
    </vt:vector>
  </TitlesOfParts>
  <Company>LIME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adrienne.reynolds</dc:creator>
  <cp:lastModifiedBy>HP</cp:lastModifiedBy>
  <cp:revision>901</cp:revision>
  <dcterms:created xsi:type="dcterms:W3CDTF">2013-04-14T18:18:29Z</dcterms:created>
  <dcterms:modified xsi:type="dcterms:W3CDTF">2015-03-29T05:06:18Z</dcterms:modified>
</cp:coreProperties>
</file>